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41FD-E2B8-43CF-B15F-60BF3966C980}" type="datetimeFigureOut">
              <a:rPr lang="cs-CZ" smtClean="0"/>
              <a:t>30.12.2016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34E1-5606-4F5C-892B-65F12E926F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41FD-E2B8-43CF-B15F-60BF3966C980}" type="datetimeFigureOut">
              <a:rPr lang="cs-CZ" smtClean="0"/>
              <a:t>30.12.2016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34E1-5606-4F5C-892B-65F12E926F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41FD-E2B8-43CF-B15F-60BF3966C980}" type="datetimeFigureOut">
              <a:rPr lang="cs-CZ" smtClean="0"/>
              <a:t>30.12.2016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34E1-5606-4F5C-892B-65F12E926F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41FD-E2B8-43CF-B15F-60BF3966C980}" type="datetimeFigureOut">
              <a:rPr lang="cs-CZ" smtClean="0"/>
              <a:t>30.12.2016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34E1-5606-4F5C-892B-65F12E926F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41FD-E2B8-43CF-B15F-60BF3966C980}" type="datetimeFigureOut">
              <a:rPr lang="cs-CZ" smtClean="0"/>
              <a:t>30.12.2016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34E1-5606-4F5C-892B-65F12E926F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41FD-E2B8-43CF-B15F-60BF3966C980}" type="datetimeFigureOut">
              <a:rPr lang="cs-CZ" smtClean="0"/>
              <a:t>30.12.2016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34E1-5606-4F5C-892B-65F12E926F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41FD-E2B8-43CF-B15F-60BF3966C980}" type="datetimeFigureOut">
              <a:rPr lang="cs-CZ" smtClean="0"/>
              <a:t>30.12.2016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34E1-5606-4F5C-892B-65F12E926F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41FD-E2B8-43CF-B15F-60BF3966C980}" type="datetimeFigureOut">
              <a:rPr lang="cs-CZ" smtClean="0"/>
              <a:t>30.12.2016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34E1-5606-4F5C-892B-65F12E926F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41FD-E2B8-43CF-B15F-60BF3966C980}" type="datetimeFigureOut">
              <a:rPr lang="cs-CZ" smtClean="0"/>
              <a:t>30.12.2016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34E1-5606-4F5C-892B-65F12E926F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41FD-E2B8-43CF-B15F-60BF3966C980}" type="datetimeFigureOut">
              <a:rPr lang="cs-CZ" smtClean="0"/>
              <a:t>30.12.2016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34E1-5606-4F5C-892B-65F12E926F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41FD-E2B8-43CF-B15F-60BF3966C980}" type="datetimeFigureOut">
              <a:rPr lang="cs-CZ" smtClean="0"/>
              <a:t>30.12.2016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34E1-5606-4F5C-892B-65F12E926F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A41FD-E2B8-43CF-B15F-60BF3966C980}" type="datetimeFigureOut">
              <a:rPr lang="cs-CZ" smtClean="0"/>
              <a:t>30.12.2016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434E1-5606-4F5C-892B-65F12E926F9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Naše práce v dílně: </a:t>
            </a:r>
            <a:r>
              <a:rPr lang="cs-CZ" dirty="0" err="1" smtClean="0"/>
              <a:t>korálkování</a:t>
            </a:r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16" name="Zástupný symbol pro obsah 15" descr="Fotografie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276872"/>
            <a:ext cx="4529477" cy="3397108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materiálu na tkaní…</a:t>
            </a:r>
            <a:endParaRPr lang="cs-CZ" dirty="0"/>
          </a:p>
        </p:txBody>
      </p:sp>
      <p:pic>
        <p:nvPicPr>
          <p:cNvPr id="4" name="Zástupný symbol pro obsah 3" descr="Fotografie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646645" cy="3484984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Učíme se vařit….</a:t>
            </a:r>
            <a:endParaRPr lang="cs-CZ" dirty="0"/>
          </a:p>
        </p:txBody>
      </p:sp>
      <p:pic>
        <p:nvPicPr>
          <p:cNvPr id="4" name="Zástupný symbol pro obsah 3" descr="Fotografie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4097429" cy="3073072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026" name="Picture 2" descr="C:\Users\Zuzanka\Desktop\Fotografie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76872"/>
            <a:ext cx="4067944" cy="3050958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 společně trávit čas….</a:t>
            </a:r>
            <a:r>
              <a:rPr lang="cs-CZ" dirty="0" smtClean="0">
                <a:sym typeface="Wingdings" pitchFamily="2" charset="2"/>
              </a:rPr>
              <a:t></a:t>
            </a:r>
            <a:br>
              <a:rPr lang="cs-CZ" dirty="0" smtClean="0">
                <a:sym typeface="Wingdings" pitchFamily="2" charset="2"/>
              </a:rPr>
            </a:br>
            <a:endParaRPr lang="cs-CZ" dirty="0"/>
          </a:p>
        </p:txBody>
      </p:sp>
      <p:pic>
        <p:nvPicPr>
          <p:cNvPr id="5" name="Zástupný symbol pro obsah 4" descr="Fotografie0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6" name="Zástupný symbol pro obsah 5" descr="Fotografie008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Také se snažíme být vidět – o velikonocích</a:t>
            </a:r>
            <a:endParaRPr lang="cs-CZ" dirty="0"/>
          </a:p>
        </p:txBody>
      </p:sp>
      <p:pic>
        <p:nvPicPr>
          <p:cNvPr id="5" name="Zástupný symbol pro obsah 4" descr="Fotografie0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 descr="Fotografie00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 jiných příležitostech…</a:t>
            </a:r>
            <a:endParaRPr lang="cs-CZ" dirty="0"/>
          </a:p>
        </p:txBody>
      </p:sp>
      <p:pic>
        <p:nvPicPr>
          <p:cNvPr id="5" name="Zástupný symbol pro obsah 4" descr="DSC001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 descr="DSC001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Protože tu žijeme s </a:t>
            </a:r>
            <a:r>
              <a:rPr lang="cs-CZ" dirty="0" err="1" smtClean="0"/>
              <a:t>Vámi</a:t>
            </a:r>
            <a:r>
              <a:rPr lang="cs-CZ" dirty="0" smtClean="0">
                <a:sym typeface="Wingdings" pitchFamily="2" charset="2"/>
              </a:rPr>
              <a:t>)</a:t>
            </a:r>
            <a:endParaRPr lang="cs-CZ" dirty="0"/>
          </a:p>
        </p:txBody>
      </p:sp>
      <p:pic>
        <p:nvPicPr>
          <p:cNvPr id="6" name="Zástupný symbol pro obsah 5" descr="DSC00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41</Words>
  <Application>Microsoft Office PowerPoint</Application>
  <PresentationFormat>Předvádění na obrazovce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Naše práce v dílně: korálkování…</vt:lpstr>
      <vt:lpstr>Příprava materiálu na tkaní…</vt:lpstr>
      <vt:lpstr>Učíme se vařit….</vt:lpstr>
      <vt:lpstr>A společně trávit čas…. </vt:lpstr>
      <vt:lpstr>Také se snažíme být vidět – o velikonocích</vt:lpstr>
      <vt:lpstr>I jiných příležitostech…</vt:lpstr>
      <vt:lpstr>Protože tu žijeme s Vámi)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Zuzanka</dc:creator>
  <cp:lastModifiedBy>Zuzanka</cp:lastModifiedBy>
  <cp:revision>4</cp:revision>
  <dcterms:created xsi:type="dcterms:W3CDTF">2016-12-30T17:07:48Z</dcterms:created>
  <dcterms:modified xsi:type="dcterms:W3CDTF">2016-12-30T17:41:19Z</dcterms:modified>
</cp:coreProperties>
</file>